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8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49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00" y="1824683"/>
            <a:ext cx="7759700" cy="372874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</a:t>
            </a:r>
            <a:r>
              <a:rPr lang="en-US"/>
              <a:t>appropriate channels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107</Words>
  <Application>Microsoft Office PowerPoint</Application>
  <PresentationFormat>Widescreen</PresentationFormat>
  <Paragraphs>29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Agenda</vt:lpstr>
      <vt:lpstr>Dynamic Network in Gephi</vt:lpstr>
      <vt:lpstr>Graph building</vt:lpstr>
      <vt:lpstr>Extracting Seeds from the large graph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21</cp:revision>
  <dcterms:created xsi:type="dcterms:W3CDTF">2020-10-22T18:27:40Z</dcterms:created>
  <dcterms:modified xsi:type="dcterms:W3CDTF">2020-10-23T17:08:46Z</dcterms:modified>
</cp:coreProperties>
</file>

<file path=docProps/thumbnail.jpeg>
</file>